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>
  <p:sldMasterIdLst>
    <p:sldMasterId id="2147483686" r:id="rId1"/>
  </p:sldMasterIdLst>
  <p:notesMasterIdLst>
    <p:notesMasterId r:id="rId10"/>
  </p:notesMasterIdLst>
  <p:handoutMasterIdLst>
    <p:handoutMasterId r:id="rId11"/>
  </p:handoutMasterIdLst>
  <p:sldIdLst>
    <p:sldId id="256" r:id="rId2"/>
    <p:sldId id="357" r:id="rId3"/>
    <p:sldId id="282" r:id="rId4"/>
    <p:sldId id="359" r:id="rId5"/>
    <p:sldId id="364" r:id="rId6"/>
    <p:sldId id="319" r:id="rId7"/>
    <p:sldId id="365" r:id="rId8"/>
    <p:sldId id="358" r:id="rId9"/>
  </p:sldIdLst>
  <p:sldSz cx="9144000" cy="6858000" type="screen4x3"/>
  <p:notesSz cx="6858000" cy="9144000"/>
  <p:embeddedFontLst>
    <p:embeddedFont>
      <p:font typeface="Arial Black" panose="020B0A04020102020204" pitchFamily="34" charset="0"/>
      <p:bold r:id="rId12"/>
    </p:embeddedFont>
    <p:embeddedFont>
      <p:font typeface="B Zar" panose="00000400000000000000" pitchFamily="2" charset="-78"/>
      <p:regular r:id="rId13"/>
      <p:bold r:id="rId14"/>
    </p:embeddedFont>
    <p:embeddedFont>
      <p:font typeface="B Yekan" panose="00000400000000000000" pitchFamily="2" charset="-78"/>
      <p:regular r:id="rId15"/>
    </p:embeddedFont>
    <p:embeddedFont>
      <p:font typeface="Times" panose="02020603050405020304" pitchFamily="18" charset="0"/>
      <p:regular r:id="rId16"/>
      <p:bold r:id="rId17"/>
      <p:italic r:id="rId18"/>
      <p:boldItalic r:id="rId19"/>
    </p:embeddedFont>
    <p:embeddedFont>
      <p:font typeface="B Titr" panose="00000700000000000000" pitchFamily="2" charset="-78"/>
      <p:bold r:id="rId20"/>
    </p:embeddedFont>
  </p:embeddedFontLst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A907AD"/>
    <a:srgbClr val="8D0690"/>
    <a:srgbClr val="F8F1D2"/>
    <a:srgbClr val="009900"/>
    <a:srgbClr val="008000"/>
    <a:srgbClr val="F448F8"/>
    <a:srgbClr val="0000FF"/>
    <a:srgbClr val="808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4" autoAdjust="0"/>
    <p:restoredTop sz="90476" autoAdjust="0"/>
  </p:normalViewPr>
  <p:slideViewPr>
    <p:cSldViewPr>
      <p:cViewPr varScale="1">
        <p:scale>
          <a:sx n="74" d="100"/>
          <a:sy n="74" d="100"/>
        </p:scale>
        <p:origin x="1290" y="5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50" d="100"/>
        <a:sy n="50" d="100"/>
      </p:scale>
      <p:origin x="0" y="4200"/>
    </p:cViewPr>
  </p:sorterViewPr>
  <p:notesViewPr>
    <p:cSldViewPr>
      <p:cViewPr varScale="1">
        <p:scale>
          <a:sx n="52" d="100"/>
          <a:sy n="52" d="100"/>
        </p:scale>
        <p:origin x="-1824" y="-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2.fntdata"/><Relationship Id="rId18" Type="http://schemas.openxmlformats.org/officeDocument/2006/relationships/font" Target="fonts/font7.fntdata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font" Target="fonts/font1.fntdata"/><Relationship Id="rId17" Type="http://schemas.openxmlformats.org/officeDocument/2006/relationships/font" Target="fonts/font6.fntdata"/><Relationship Id="rId2" Type="http://schemas.openxmlformats.org/officeDocument/2006/relationships/slide" Target="slides/slide1.xml"/><Relationship Id="rId16" Type="http://schemas.openxmlformats.org/officeDocument/2006/relationships/font" Target="fonts/font5.fntdata"/><Relationship Id="rId20" Type="http://schemas.openxmlformats.org/officeDocument/2006/relationships/font" Target="fonts/font9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font" Target="fonts/font4.fntdata"/><Relationship Id="rId23" Type="http://schemas.openxmlformats.org/officeDocument/2006/relationships/theme" Target="theme/theme1.xml"/><Relationship Id="rId10" Type="http://schemas.openxmlformats.org/officeDocument/2006/relationships/notesMaster" Target="notesMasters/notesMaster1.xml"/><Relationship Id="rId19" Type="http://schemas.openxmlformats.org/officeDocument/2006/relationships/font" Target="fonts/font8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3.fntdata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05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8057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8058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8058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" panose="02020603050405020304" pitchFamily="18" charset="0"/>
              </a:defRPr>
            </a:lvl1pPr>
          </a:lstStyle>
          <a:p>
            <a:fld id="{03C6B774-1B7C-4C03-933E-CD24AD8423A2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704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0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704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8704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704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" panose="02020603050405020304" pitchFamily="18" charset="0"/>
              </a:defRPr>
            </a:lvl1pPr>
          </a:lstStyle>
          <a:p>
            <a:fld id="{1A1106FE-AD83-4301-81A0-AD24A23EAF78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42F64163-9AE5-42D5-AA68-A82F6CDFE7D5}" type="slidenum">
              <a:rPr lang="en-US" altLang="en-US">
                <a:latin typeface="Times" panose="02020603050405020304" pitchFamily="18" charset="0"/>
              </a:rPr>
              <a:pPr/>
              <a:t>1</a:t>
            </a:fld>
            <a:endParaRPr lang="en-US" altLang="en-US">
              <a:latin typeface="Times" panose="02020603050405020304" pitchFamily="18" charset="0"/>
            </a:endParaRPr>
          </a:p>
        </p:txBody>
      </p:sp>
      <p:sp>
        <p:nvSpPr>
          <p:cNvPr id="522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2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42F64163-9AE5-42D5-AA68-A82F6CDFE7D5}" type="slidenum">
              <a:rPr lang="en-US" altLang="en-US">
                <a:latin typeface="Times" panose="02020603050405020304" pitchFamily="18" charset="0"/>
              </a:rPr>
              <a:pPr/>
              <a:t>2</a:t>
            </a:fld>
            <a:endParaRPr lang="en-US" altLang="en-US">
              <a:latin typeface="Times" panose="02020603050405020304" pitchFamily="18" charset="0"/>
            </a:endParaRPr>
          </a:p>
        </p:txBody>
      </p:sp>
      <p:sp>
        <p:nvSpPr>
          <p:cNvPr id="522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2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377875202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C8A03C0A-DEC6-43A2-9D35-4A47238B3373}" type="slidenum">
              <a:rPr lang="en-US" altLang="en-US">
                <a:latin typeface="Times" panose="02020603050405020304" pitchFamily="18" charset="0"/>
              </a:rPr>
              <a:pPr/>
              <a:t>3</a:t>
            </a:fld>
            <a:endParaRPr lang="en-US" altLang="en-US">
              <a:latin typeface="Times" panose="02020603050405020304" pitchFamily="18" charset="0"/>
            </a:endParaRPr>
          </a:p>
        </p:txBody>
      </p:sp>
      <p:sp>
        <p:nvSpPr>
          <p:cNvPr id="532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2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altLang="en-US" sz="1800" smtClean="0">
                <a:latin typeface="Arial" panose="020B0604020202020204" pitchFamily="34" charset="0"/>
              </a:rPr>
              <a:t>One of the best reasons to use PowerPoint is the ability it gives you to present content in a qualitatively different way through the use of graphics, charts, animation, and even video or audio. </a:t>
            </a:r>
          </a:p>
          <a:p>
            <a:r>
              <a:rPr lang="en-US" altLang="en-US" sz="1800" smtClean="0">
                <a:latin typeface="Arial" panose="020B0604020202020204" pitchFamily="34" charset="0"/>
              </a:rPr>
              <a:t>We all learn differently and a presentation using PowerPoint can help those who are Visual as well as Auditory learners 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B5E02333-B260-4706-B595-A3F681D0B81D}" type="slidenum">
              <a:rPr lang="en-US" altLang="en-US">
                <a:latin typeface="Times" panose="02020603050405020304" pitchFamily="18" charset="0"/>
              </a:rPr>
              <a:pPr/>
              <a:t>4</a:t>
            </a:fld>
            <a:endParaRPr lang="en-US" altLang="en-US">
              <a:latin typeface="Times" panose="02020603050405020304" pitchFamily="18" charset="0"/>
            </a:endParaRPr>
          </a:p>
        </p:txBody>
      </p:sp>
      <p:sp>
        <p:nvSpPr>
          <p:cNvPr id="583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83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altLang="en-US" sz="1800" smtClean="0">
                <a:latin typeface="Arial" panose="020B0604020202020204" pitchFamily="34" charset="0"/>
              </a:rPr>
              <a:t>I can tell that you all aren’t focusing on me but are totally fixed on what is on the screen.</a:t>
            </a:r>
          </a:p>
          <a:p>
            <a:r>
              <a:rPr lang="en-US" altLang="en-US" sz="1800" smtClean="0">
                <a:latin typeface="Arial" panose="020B0604020202020204" pitchFamily="34" charset="0"/>
              </a:rPr>
              <a:t>If you want to use an effect to add a little animation to your text but keep it simple, use the APPEAR effect, which just makes the text appear and is the easiest for your audience to read.</a:t>
            </a:r>
          </a:p>
        </p:txBody>
      </p:sp>
    </p:spTree>
    <p:extLst>
      <p:ext uri="{BB962C8B-B14F-4D97-AF65-F5344CB8AC3E}">
        <p14:creationId xmlns:p14="http://schemas.microsoft.com/office/powerpoint/2010/main" val="327036354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B5E02333-B260-4706-B595-A3F681D0B81D}" type="slidenum">
              <a:rPr lang="en-US" altLang="en-US">
                <a:latin typeface="Times" panose="02020603050405020304" pitchFamily="18" charset="0"/>
              </a:rPr>
              <a:pPr/>
              <a:t>5</a:t>
            </a:fld>
            <a:endParaRPr lang="en-US" altLang="en-US">
              <a:latin typeface="Times" panose="02020603050405020304" pitchFamily="18" charset="0"/>
            </a:endParaRPr>
          </a:p>
        </p:txBody>
      </p:sp>
      <p:sp>
        <p:nvSpPr>
          <p:cNvPr id="583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83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altLang="en-US" sz="1800" smtClean="0">
                <a:latin typeface="Arial" panose="020B0604020202020204" pitchFamily="34" charset="0"/>
              </a:rPr>
              <a:t>I can tell that you all aren’t focusing on me but are totally fixed on what is on the screen.</a:t>
            </a:r>
          </a:p>
          <a:p>
            <a:r>
              <a:rPr lang="en-US" altLang="en-US" sz="1800" smtClean="0">
                <a:latin typeface="Arial" panose="020B0604020202020204" pitchFamily="34" charset="0"/>
              </a:rPr>
              <a:t>If you want to use an effect to add a little animation to your text but keep it simple, use the APPEAR effect, which just makes the text appear and is the easiest for your audience to read.</a:t>
            </a:r>
          </a:p>
        </p:txBody>
      </p:sp>
    </p:spTree>
    <p:extLst>
      <p:ext uri="{BB962C8B-B14F-4D97-AF65-F5344CB8AC3E}">
        <p14:creationId xmlns:p14="http://schemas.microsoft.com/office/powerpoint/2010/main" val="357582183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0C2E3751-89C3-4E17-87B4-D48D124BA3AF}" type="slidenum">
              <a:rPr lang="en-US" altLang="en-US">
                <a:latin typeface="Times" panose="02020603050405020304" pitchFamily="18" charset="0"/>
              </a:rPr>
              <a:pPr/>
              <a:t>6</a:t>
            </a:fld>
            <a:endParaRPr lang="en-US" altLang="en-US">
              <a:latin typeface="Times" panose="02020603050405020304" pitchFamily="18" charset="0"/>
            </a:endParaRPr>
          </a:p>
        </p:txBody>
      </p:sp>
      <p:sp>
        <p:nvSpPr>
          <p:cNvPr id="542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altLang="en-US" sz="1800" smtClean="0">
                <a:latin typeface="Arial" panose="020B0604020202020204" pitchFamily="34" charset="0"/>
              </a:rPr>
              <a:t>Too much text distracts your audience and can be difficult to read.</a:t>
            </a:r>
          </a:p>
          <a:p>
            <a:endParaRPr lang="en-US" altLang="en-US" sz="1800" smtClean="0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0C2E3751-89C3-4E17-87B4-D48D124BA3AF}" type="slidenum">
              <a:rPr lang="en-US" altLang="en-US">
                <a:latin typeface="Times" panose="02020603050405020304" pitchFamily="18" charset="0"/>
              </a:rPr>
              <a:pPr/>
              <a:t>7</a:t>
            </a:fld>
            <a:endParaRPr lang="en-US" altLang="en-US">
              <a:latin typeface="Times" panose="02020603050405020304" pitchFamily="18" charset="0"/>
            </a:endParaRPr>
          </a:p>
        </p:txBody>
      </p:sp>
      <p:sp>
        <p:nvSpPr>
          <p:cNvPr id="542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altLang="en-US" sz="1800" smtClean="0">
                <a:latin typeface="Arial" panose="020B0604020202020204" pitchFamily="34" charset="0"/>
              </a:rPr>
              <a:t>Too much text distracts your audience and can be difficult to read.</a:t>
            </a:r>
          </a:p>
          <a:p>
            <a:endParaRPr lang="en-US" altLang="en-US" sz="1800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5946100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EB60B1D5-6915-4153-94E0-FEC336B66030}" type="slidenum">
              <a:rPr lang="en-US" altLang="en-US">
                <a:latin typeface="Times" panose="02020603050405020304" pitchFamily="18" charset="0"/>
              </a:rPr>
              <a:pPr/>
              <a:t>8</a:t>
            </a:fld>
            <a:endParaRPr lang="en-US" altLang="en-US">
              <a:latin typeface="Times" panose="02020603050405020304" pitchFamily="18" charset="0"/>
            </a:endParaRPr>
          </a:p>
        </p:txBody>
      </p:sp>
      <p:sp>
        <p:nvSpPr>
          <p:cNvPr id="747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47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22282668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2"/>
          <p:cNvSpPr>
            <a:spLocks noChangeArrowheads="1"/>
          </p:cNvSpPr>
          <p:nvPr/>
        </p:nvSpPr>
        <p:spPr bwMode="auto">
          <a:xfrm>
            <a:off x="228600" y="381000"/>
            <a:ext cx="8686800" cy="5638800"/>
          </a:xfrm>
          <a:prstGeom prst="roundRect">
            <a:avLst>
              <a:gd name="adj" fmla="val 7912"/>
            </a:avLst>
          </a:prstGeom>
          <a:solidFill>
            <a:schemeClr val="folHlink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1" hangingPunct="1">
              <a:defRPr/>
            </a:pPr>
            <a:endParaRPr lang="en-US" sz="2400">
              <a:latin typeface="Times New Roman" pitchFamily="18" charset="0"/>
            </a:endParaRPr>
          </a:p>
        </p:txBody>
      </p:sp>
      <p:sp>
        <p:nvSpPr>
          <p:cNvPr id="5" name="AutoShape 3"/>
          <p:cNvSpPr>
            <a:spLocks noChangeArrowheads="1"/>
          </p:cNvSpPr>
          <p:nvPr/>
        </p:nvSpPr>
        <p:spPr bwMode="white">
          <a:xfrm>
            <a:off x="327025" y="488950"/>
            <a:ext cx="8435975" cy="4768850"/>
          </a:xfrm>
          <a:prstGeom prst="roundRect">
            <a:avLst>
              <a:gd name="adj" fmla="val 7310"/>
            </a:avLst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1" hangingPunct="1">
              <a:defRPr/>
            </a:pPr>
            <a:endParaRPr lang="en-US" sz="2400">
              <a:latin typeface="Times New Roman" pitchFamily="18" charset="0"/>
            </a:endParaRPr>
          </a:p>
        </p:txBody>
      </p:sp>
      <p:sp>
        <p:nvSpPr>
          <p:cNvPr id="6" name="AutoShape 4"/>
          <p:cNvSpPr>
            <a:spLocks noChangeArrowheads="1"/>
          </p:cNvSpPr>
          <p:nvPr/>
        </p:nvSpPr>
        <p:spPr bwMode="blackWhite">
          <a:xfrm>
            <a:off x="1371600" y="3338513"/>
            <a:ext cx="6400800" cy="228600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50800">
            <a:solidFill>
              <a:schemeClr val="bg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1" hangingPunct="1">
              <a:defRPr/>
            </a:pPr>
            <a:endParaRPr lang="en-US">
              <a:latin typeface="Arial" charset="0"/>
            </a:endParaRPr>
          </a:p>
        </p:txBody>
      </p:sp>
      <p:sp>
        <p:nvSpPr>
          <p:cNvPr id="264197" name="Rectangle 5"/>
          <p:cNvSpPr>
            <a:spLocks noGrp="1" noChangeArrowheads="1"/>
          </p:cNvSpPr>
          <p:nvPr>
            <p:ph type="ctrTitle"/>
          </p:nvPr>
        </p:nvSpPr>
        <p:spPr>
          <a:xfrm>
            <a:off x="685800" y="857250"/>
            <a:ext cx="7772400" cy="2266950"/>
          </a:xfrm>
        </p:spPr>
        <p:txBody>
          <a:bodyPr anchor="ctr" anchorCtr="1"/>
          <a:lstStyle>
            <a:lvl1pPr algn="ctr">
              <a:defRPr sz="4100" i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64198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1752600" y="3567113"/>
            <a:ext cx="5410200" cy="1905000"/>
          </a:xfrm>
        </p:spPr>
        <p:txBody>
          <a:bodyPr anchor="ctr"/>
          <a:lstStyle>
            <a:lvl1pPr marL="0" indent="0" algn="ctr">
              <a:buFont typeface="Wingdings" pitchFamily="2" charset="2"/>
              <a:buNone/>
              <a:defRPr sz="3300"/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8"/>
          <p:cNvSpPr>
            <a:spLocks noGrp="1" noChangeArrowheads="1"/>
          </p:cNvSpPr>
          <p:nvPr>
            <p:ph type="ftr" sz="quarter" idx="11"/>
          </p:nvPr>
        </p:nvSpPr>
        <p:spPr>
          <a:xfrm>
            <a:off x="3352800" y="6391275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9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858000" y="6391275"/>
            <a:ext cx="1600200" cy="457200"/>
          </a:xfrm>
        </p:spPr>
        <p:txBody>
          <a:bodyPr/>
          <a:lstStyle>
            <a:lvl1pPr>
              <a:defRPr/>
            </a:lvl1pPr>
          </a:lstStyle>
          <a:p>
            <a:fld id="{9CBD8662-0732-43E2-8D53-146CC8BE35B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6114946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3A615A1-E7BA-4663-9DAA-31FBCEB2D90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12049752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34150" y="533400"/>
            <a:ext cx="1924050" cy="5410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62000" y="533400"/>
            <a:ext cx="5619750" cy="5410200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1309B92-4DB9-4C05-AF4E-E2BCDE17AA6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94970836"/>
      </p:ext>
    </p:extLst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Media" preserve="1">
  <p:cSld name="Title, Text and Media Cli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533400"/>
            <a:ext cx="76962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762000" y="1905000"/>
            <a:ext cx="3771900" cy="403860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Media Placeholder 3"/>
          <p:cNvSpPr>
            <a:spLocks noGrp="1"/>
          </p:cNvSpPr>
          <p:nvPr>
            <p:ph type="media" sz="half" idx="2"/>
          </p:nvPr>
        </p:nvSpPr>
        <p:spPr>
          <a:xfrm>
            <a:off x="4686300" y="1905000"/>
            <a:ext cx="3771900" cy="4038600"/>
          </a:xfrm>
        </p:spPr>
        <p:txBody>
          <a:bodyPr/>
          <a:lstStyle/>
          <a:p>
            <a:pPr lvl="0"/>
            <a:r>
              <a:rPr lang="en-US" noProof="0" smtClean="0"/>
              <a:t>Click icon to add media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7F1576B-5BC5-4580-9FB5-30D13EC8B8C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6047976"/>
      </p:ext>
    </p:extLst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533400"/>
            <a:ext cx="76962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762000" y="1905000"/>
            <a:ext cx="3771900" cy="403860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6300" y="1905000"/>
            <a:ext cx="3771900" cy="403860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6EF4A0D-50B0-4F55-B16F-D9F2172059D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15795676"/>
      </p:ext>
    </p:extLst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762000" y="533400"/>
            <a:ext cx="76962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762000" y="1905000"/>
            <a:ext cx="3771900" cy="194310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86300" y="1905000"/>
            <a:ext cx="3771900" cy="194310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762000" y="4000500"/>
            <a:ext cx="3771900" cy="194310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86300" y="4000500"/>
            <a:ext cx="3771900" cy="194310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401955E-ECFC-4A8C-B4B8-87359BC560B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03454626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325A62F-E2E8-4F0C-A9AB-69F28037774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55694689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A41D9A0-7B63-40F7-94E2-34FAFDDECDE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32163725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1905000"/>
            <a:ext cx="3771900" cy="4038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6300" y="1905000"/>
            <a:ext cx="3771900" cy="4038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A683055-608F-4647-B591-6B1DF4DCD19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68327646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7CF896A-9F7D-4D98-B135-0D21A90606C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34659937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F4E5876-0EBE-4B36-B70D-5FCA79C2D2A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19240410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8BF499D-DC3C-46B3-AF07-0901B38E8E9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32944193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2A613A2-CE60-474C-A2D0-6A84262F2DD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91169128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9D4AA95-37B7-4F0F-85E3-78E8AA3CE39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51915229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62000" y="533400"/>
            <a:ext cx="76962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62000" y="1905000"/>
            <a:ext cx="7696200" cy="403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26317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62000" y="6391275"/>
            <a:ext cx="2057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6317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52800" y="6403975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6317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400800"/>
            <a:ext cx="1600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/>
            </a:lvl1pPr>
          </a:lstStyle>
          <a:p>
            <a:fld id="{E58F9CCE-181F-4BEA-9E36-B2F74D912CAB}" type="slidenum">
              <a:rPr lang="en-US" altLang="en-US"/>
              <a:pPr/>
              <a:t>‹#›</a:t>
            </a:fld>
            <a:endParaRPr lang="en-US" altLang="en-US"/>
          </a:p>
        </p:txBody>
      </p:sp>
      <p:grpSp>
        <p:nvGrpSpPr>
          <p:cNvPr id="3079" name="Group 7"/>
          <p:cNvGrpSpPr>
            <a:grpSpLocks/>
          </p:cNvGrpSpPr>
          <p:nvPr/>
        </p:nvGrpSpPr>
        <p:grpSpPr bwMode="auto">
          <a:xfrm>
            <a:off x="168275" y="228600"/>
            <a:ext cx="8823325" cy="6096000"/>
            <a:chOff x="106" y="144"/>
            <a:chExt cx="5558" cy="3840"/>
          </a:xfrm>
        </p:grpSpPr>
        <p:sp>
          <p:nvSpPr>
            <p:cNvPr id="263176" name="AutoShape 8"/>
            <p:cNvSpPr>
              <a:spLocks noChangeArrowheads="1"/>
            </p:cNvSpPr>
            <p:nvPr/>
          </p:nvSpPr>
          <p:spPr bwMode="auto">
            <a:xfrm>
              <a:off x="106" y="144"/>
              <a:ext cx="5558" cy="3840"/>
            </a:xfrm>
            <a:prstGeom prst="roundRect">
              <a:avLst>
                <a:gd name="adj" fmla="val 11046"/>
              </a:avLst>
            </a:prstGeom>
            <a:noFill/>
            <a:ln w="28575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1" hangingPunct="1">
                <a:defRPr/>
              </a:pPr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263177" name="Line 9"/>
            <p:cNvSpPr>
              <a:spLocks noChangeShapeType="1"/>
            </p:cNvSpPr>
            <p:nvPr/>
          </p:nvSpPr>
          <p:spPr bwMode="auto">
            <a:xfrm>
              <a:off x="480" y="1077"/>
              <a:ext cx="4848" cy="0"/>
            </a:xfrm>
            <a:prstGeom prst="line">
              <a:avLst/>
            </a:prstGeom>
            <a:noFill/>
            <a:ln w="381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latin typeface="Arial" charset="0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0" r:id="rId1"/>
    <p:sldLayoutId id="2147483747" r:id="rId2"/>
    <p:sldLayoutId id="2147483748" r:id="rId3"/>
    <p:sldLayoutId id="2147483749" r:id="rId4"/>
    <p:sldLayoutId id="2147483750" r:id="rId5"/>
    <p:sldLayoutId id="2147483751" r:id="rId6"/>
    <p:sldLayoutId id="2147483752" r:id="rId7"/>
    <p:sldLayoutId id="2147483753" r:id="rId8"/>
    <p:sldLayoutId id="2147483754" r:id="rId9"/>
    <p:sldLayoutId id="2147483755" r:id="rId10"/>
    <p:sldLayoutId id="2147483756" r:id="rId11"/>
    <p:sldLayoutId id="2147483757" r:id="rId12"/>
    <p:sldLayoutId id="2147483758" r:id="rId13"/>
    <p:sldLayoutId id="2147483759" r:id="rId14"/>
  </p:sldLayoutIdLst>
  <p:transition/>
  <p:timing>
    <p:tnLst>
      <p:par>
        <p:cTn id="1" dur="indefinite" restart="never" nodeType="tmRoot"/>
      </p:par>
    </p:tnLst>
  </p:timing>
  <p:txStyles>
    <p:titleStyle>
      <a:lvl1pPr algn="l" rtl="1" eaLnBrk="1" fontAlgn="base" hangingPunct="1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+mj-lt"/>
          <a:ea typeface="+mj-ea"/>
          <a:cs typeface="+mj-cs"/>
        </a:defRPr>
      </a:lvl1pPr>
      <a:lvl2pPr algn="l" rtl="1" eaLnBrk="1" fontAlgn="base" hangingPunct="1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 Black" pitchFamily="34" charset="0"/>
        </a:defRPr>
      </a:lvl2pPr>
      <a:lvl3pPr algn="l" rtl="1" eaLnBrk="1" fontAlgn="base" hangingPunct="1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 Black" pitchFamily="34" charset="0"/>
        </a:defRPr>
      </a:lvl3pPr>
      <a:lvl4pPr algn="l" rtl="1" eaLnBrk="1" fontAlgn="base" hangingPunct="1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 Black" pitchFamily="34" charset="0"/>
        </a:defRPr>
      </a:lvl4pPr>
      <a:lvl5pPr algn="l" rtl="1" eaLnBrk="1" fontAlgn="base" hangingPunct="1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 Black" pitchFamily="34" charset="0"/>
        </a:defRPr>
      </a:lvl5pPr>
      <a:lvl6pPr marL="457200" algn="l" rtl="1" eaLnBrk="1" fontAlgn="base" hangingPunct="1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 Black" pitchFamily="34" charset="0"/>
        </a:defRPr>
      </a:lvl6pPr>
      <a:lvl7pPr marL="914400" algn="l" rtl="1" eaLnBrk="1" fontAlgn="base" hangingPunct="1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 Black" pitchFamily="34" charset="0"/>
        </a:defRPr>
      </a:lvl7pPr>
      <a:lvl8pPr marL="1371600" algn="l" rtl="1" eaLnBrk="1" fontAlgn="base" hangingPunct="1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 Black" pitchFamily="34" charset="0"/>
        </a:defRPr>
      </a:lvl8pPr>
      <a:lvl9pPr marL="1828800" algn="l" rtl="1" eaLnBrk="1" fontAlgn="base" hangingPunct="1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 Black" pitchFamily="34" charset="0"/>
        </a:defRPr>
      </a:lvl9pPr>
    </p:titleStyle>
    <p:bodyStyle>
      <a:lvl1pPr marL="342900" indent="-342900" algn="r" rtl="1" eaLnBrk="1" fontAlgn="base" hangingPunct="1">
        <a:spcBef>
          <a:spcPct val="20000"/>
        </a:spcBef>
        <a:spcAft>
          <a:spcPct val="0"/>
        </a:spcAft>
        <a:buClr>
          <a:schemeClr val="bg2"/>
        </a:buClr>
        <a:buSzPct val="70000"/>
        <a:buFont typeface="Wingdings" panose="05000000000000000000" pitchFamily="2" charset="2"/>
        <a:buChar char="l"/>
        <a:defRPr sz="31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rtl="1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150000"/>
        <a:buChar char="•"/>
        <a:defRPr sz="2600">
          <a:solidFill>
            <a:schemeClr val="tx1"/>
          </a:solidFill>
          <a:latin typeface="+mn-lt"/>
        </a:defRPr>
      </a:lvl2pPr>
      <a:lvl3pPr marL="1143000" indent="-228600" algn="r" rtl="1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150000"/>
        <a:buChar char="•"/>
        <a:defRPr sz="2200">
          <a:solidFill>
            <a:schemeClr val="tx1"/>
          </a:solidFill>
          <a:latin typeface="+mn-lt"/>
        </a:defRPr>
      </a:lvl3pPr>
      <a:lvl4pPr marL="1600200" indent="-228600" algn="r" rtl="1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150000"/>
        <a:buChar char="•"/>
        <a:defRPr sz="2000">
          <a:solidFill>
            <a:schemeClr val="tx1"/>
          </a:solidFill>
          <a:latin typeface="+mn-lt"/>
        </a:defRPr>
      </a:lvl4pPr>
      <a:lvl5pPr marL="2057400" indent="-228600" algn="r" rtl="1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150000"/>
        <a:buChar char="•"/>
        <a:defRPr sz="2000">
          <a:solidFill>
            <a:schemeClr val="tx1"/>
          </a:solidFill>
          <a:latin typeface="+mn-lt"/>
        </a:defRPr>
      </a:lvl5pPr>
      <a:lvl6pPr marL="2514600" indent="-228600" algn="r" rtl="1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150000"/>
        <a:buChar char="•"/>
        <a:defRPr sz="2000">
          <a:solidFill>
            <a:schemeClr val="tx1"/>
          </a:solidFill>
          <a:latin typeface="+mn-lt"/>
        </a:defRPr>
      </a:lvl6pPr>
      <a:lvl7pPr marL="2971800" indent="-228600" algn="r" rtl="1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150000"/>
        <a:buChar char="•"/>
        <a:defRPr sz="2000">
          <a:solidFill>
            <a:schemeClr val="tx1"/>
          </a:solidFill>
          <a:latin typeface="+mn-lt"/>
        </a:defRPr>
      </a:lvl7pPr>
      <a:lvl8pPr marL="3429000" indent="-228600" algn="r" rtl="1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150000"/>
        <a:buChar char="•"/>
        <a:defRPr sz="2000">
          <a:solidFill>
            <a:schemeClr val="tx1"/>
          </a:solidFill>
          <a:latin typeface="+mn-lt"/>
        </a:defRPr>
      </a:lvl8pPr>
      <a:lvl9pPr marL="3886200" indent="-228600" algn="r" rtl="1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150000"/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077912"/>
            <a:ext cx="7531100" cy="2351087"/>
          </a:xfrm>
        </p:spPr>
        <p:txBody>
          <a:bodyPr/>
          <a:lstStyle/>
          <a:p>
            <a:pPr eaLnBrk="1" hangingPunct="1"/>
            <a:r>
              <a:rPr lang="fa-IR" altLang="en-US" sz="3200" i="0" dirty="0">
                <a:cs typeface="B Titr" panose="00000700000000000000" pitchFamily="2" charset="-78"/>
              </a:rPr>
              <a:t>اولين </a:t>
            </a:r>
            <a:r>
              <a:rPr lang="fa-IR" altLang="en-US" sz="3200" i="0" dirty="0" smtClean="0">
                <a:cs typeface="B Titr" panose="00000700000000000000" pitchFamily="2" charset="-78"/>
              </a:rPr>
              <a:t>همايش</a:t>
            </a:r>
            <a:br>
              <a:rPr lang="fa-IR" altLang="en-US" sz="3200" i="0" dirty="0" smtClean="0">
                <a:cs typeface="B Titr" panose="00000700000000000000" pitchFamily="2" charset="-78"/>
              </a:rPr>
            </a:br>
            <a:r>
              <a:rPr lang="fa-IR" altLang="en-US" sz="3200" i="0" dirty="0" smtClean="0">
                <a:solidFill>
                  <a:srgbClr val="FF0000"/>
                </a:solidFill>
                <a:cs typeface="B Titr" panose="00000700000000000000" pitchFamily="2" charset="-78"/>
              </a:rPr>
              <a:t>هوشمندسازي</a:t>
            </a:r>
            <a:r>
              <a:rPr lang="fa-IR" altLang="en-US" sz="3200" i="0" dirty="0" smtClean="0">
                <a:cs typeface="B Titr" panose="00000700000000000000" pitchFamily="2" charset="-78"/>
              </a:rPr>
              <a:t> و </a:t>
            </a:r>
            <a:r>
              <a:rPr lang="fa-IR" altLang="en-US" sz="3200" i="0" dirty="0" smtClean="0">
                <a:solidFill>
                  <a:srgbClr val="FF0000"/>
                </a:solidFill>
                <a:cs typeface="B Titr" panose="00000700000000000000" pitchFamily="2" charset="-78"/>
              </a:rPr>
              <a:t>الكترونيكي كردن فرآيندها</a:t>
            </a:r>
            <a:r>
              <a:rPr lang="fa-IR" altLang="en-US" sz="3200" i="0" dirty="0" smtClean="0">
                <a:cs typeface="B Titr" panose="00000700000000000000" pitchFamily="2" charset="-78"/>
              </a:rPr>
              <a:t> </a:t>
            </a:r>
            <a:br>
              <a:rPr lang="fa-IR" altLang="en-US" sz="3200" i="0" dirty="0" smtClean="0">
                <a:cs typeface="B Titr" panose="00000700000000000000" pitchFamily="2" charset="-78"/>
              </a:rPr>
            </a:br>
            <a:r>
              <a:rPr lang="fa-IR" altLang="en-US" sz="3200" i="0" dirty="0" smtClean="0">
                <a:cs typeface="B Titr" panose="00000700000000000000" pitchFamily="2" charset="-78"/>
              </a:rPr>
              <a:t>در سازمان‌هاي دولتي و خصوصي</a:t>
            </a:r>
            <a:br>
              <a:rPr lang="fa-IR" altLang="en-US" sz="3200" i="0" dirty="0" smtClean="0">
                <a:cs typeface="B Titr" panose="00000700000000000000" pitchFamily="2" charset="-78"/>
              </a:rPr>
            </a:br>
            <a:r>
              <a:rPr lang="fa-IR" altLang="en-US" sz="3200" i="0" dirty="0" smtClean="0">
                <a:cs typeface="B Titr" panose="00000700000000000000" pitchFamily="2" charset="-78"/>
              </a:rPr>
              <a:t>(دي‌ماه 97)</a:t>
            </a:r>
            <a:endParaRPr lang="en-US" altLang="en-US" sz="3200" i="0" dirty="0" smtClean="0">
              <a:cs typeface="B Titr" panose="00000700000000000000" pitchFamily="2" charset="-78"/>
            </a:endParaRP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838200" y="3429000"/>
            <a:ext cx="7696200" cy="20574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fa-IR" altLang="en-US" sz="3600" dirty="0" smtClean="0">
                <a:solidFill>
                  <a:schemeClr val="tx2"/>
                </a:solidFill>
                <a:latin typeface="+mj-lt"/>
                <a:ea typeface="+mj-ea"/>
                <a:cs typeface="B Yekan" panose="00000400000000000000" pitchFamily="2" charset="-78"/>
              </a:rPr>
              <a:t>نام سازمان/شهرداری تفت </a:t>
            </a:r>
          </a:p>
          <a:p>
            <a:pPr eaLnBrk="1" hangingPunct="1">
              <a:lnSpc>
                <a:spcPct val="90000"/>
              </a:lnSpc>
            </a:pPr>
            <a:endParaRPr lang="en-US" altLang="en-US" sz="3600" dirty="0">
              <a:solidFill>
                <a:schemeClr val="tx2"/>
              </a:solidFill>
              <a:latin typeface="+mj-lt"/>
              <a:ea typeface="+mj-ea"/>
              <a:cs typeface="B Yekan" panose="00000400000000000000" pitchFamily="2" charset="-78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077912"/>
            <a:ext cx="7531100" cy="1659797"/>
          </a:xfrm>
        </p:spPr>
        <p:txBody>
          <a:bodyPr/>
          <a:lstStyle/>
          <a:p>
            <a:pPr rtl="1" eaLnBrk="1" hangingPunct="1"/>
            <a:r>
              <a:rPr lang="fa-IR" altLang="en-US" sz="3600" i="0" dirty="0" smtClean="0">
                <a:cs typeface="B Titr" panose="00000700000000000000" pitchFamily="2" charset="-78"/>
              </a:rPr>
              <a:t>عنوان </a:t>
            </a:r>
            <a:r>
              <a:rPr lang="fa-IR" altLang="en-US" sz="3600" dirty="0">
                <a:cs typeface="B Yekan" panose="00000400000000000000" pitchFamily="2" charset="-78"/>
              </a:rPr>
              <a:t>راه‌كار (</a:t>
            </a:r>
            <a:r>
              <a:rPr lang="en-US" altLang="en-US" sz="2000" dirty="0">
                <a:cs typeface="B Yekan" panose="00000400000000000000" pitchFamily="2" charset="-78"/>
              </a:rPr>
              <a:t>Solution</a:t>
            </a:r>
            <a:r>
              <a:rPr lang="fa-IR" altLang="en-US" sz="3600" dirty="0">
                <a:cs typeface="B Yekan" panose="00000400000000000000" pitchFamily="2" charset="-78"/>
              </a:rPr>
              <a:t>)</a:t>
            </a:r>
            <a:r>
              <a:rPr lang="fa-IR" altLang="en-US" sz="3600" i="0" dirty="0" smtClean="0">
                <a:cs typeface="B Titr" panose="00000700000000000000" pitchFamily="2" charset="-78"/>
              </a:rPr>
              <a:t> 1/2/3 ارائه شده:</a:t>
            </a:r>
            <a:br>
              <a:rPr lang="fa-IR" altLang="en-US" sz="3600" i="0" dirty="0" smtClean="0">
                <a:cs typeface="B Titr" panose="00000700000000000000" pitchFamily="2" charset="-78"/>
              </a:rPr>
            </a:br>
            <a:r>
              <a:rPr lang="fa-IR" altLang="en-US" sz="3200" i="0" dirty="0" smtClean="0">
                <a:solidFill>
                  <a:srgbClr val="FF0000"/>
                </a:solidFill>
                <a:cs typeface="B Titr" panose="00000700000000000000" pitchFamily="2" charset="-78"/>
              </a:rPr>
              <a:t>صورت جلسه تحویل قطعی و موقت –مجوز شورا </a:t>
            </a:r>
            <a:endParaRPr lang="en-US" altLang="en-US" sz="3200" i="0" dirty="0">
              <a:solidFill>
                <a:srgbClr val="FF0000"/>
              </a:solidFill>
              <a:cs typeface="B Titr" panose="00000700000000000000" pitchFamily="2" charset="-78"/>
            </a:endParaRP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838200" y="3429000"/>
            <a:ext cx="7696200" cy="20574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fa-IR" altLang="en-US" sz="3600" dirty="0" smtClean="0">
                <a:solidFill>
                  <a:schemeClr val="tx2"/>
                </a:solidFill>
                <a:latin typeface="+mj-lt"/>
                <a:ea typeface="+mj-ea"/>
                <a:cs typeface="B Yekan" panose="00000400000000000000" pitchFamily="2" charset="-78"/>
              </a:rPr>
              <a:t>شهرداری تفت </a:t>
            </a:r>
            <a:endParaRPr lang="en-US" altLang="en-US" sz="3600" dirty="0">
              <a:solidFill>
                <a:schemeClr val="tx2"/>
              </a:solidFill>
              <a:latin typeface="+mj-lt"/>
              <a:ea typeface="+mj-ea"/>
              <a:cs typeface="B Yekan" panose="00000400000000000000" pitchFamily="2" charset="-78"/>
            </a:endParaRPr>
          </a:p>
          <a:p>
            <a:pPr eaLnBrk="1" hangingPunct="1">
              <a:lnSpc>
                <a:spcPct val="90000"/>
              </a:lnSpc>
            </a:pPr>
            <a:r>
              <a:rPr lang="fa-IR" altLang="en-US" sz="3600" dirty="0" smtClean="0">
                <a:solidFill>
                  <a:schemeClr val="tx2"/>
                </a:solidFill>
                <a:latin typeface="+mj-lt"/>
                <a:ea typeface="+mj-ea"/>
                <a:cs typeface="B Yekan" panose="00000400000000000000" pitchFamily="2" charset="-78"/>
              </a:rPr>
              <a:t>.</a:t>
            </a:r>
            <a:endParaRPr lang="en-US" altLang="en-US" sz="3600" dirty="0">
              <a:solidFill>
                <a:schemeClr val="tx2"/>
              </a:solidFill>
              <a:latin typeface="+mj-lt"/>
              <a:ea typeface="+mj-ea"/>
              <a:cs typeface="B Yekan" panose="00000400000000000000" pitchFamily="2" charset="-78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0020" y="4449067"/>
            <a:ext cx="1432560" cy="960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306342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1026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pPr algn="r" rtl="1" eaLnBrk="1" hangingPunct="1"/>
            <a:r>
              <a:rPr lang="fa-IR" altLang="en-US" sz="4000" dirty="0" smtClean="0">
                <a:cs typeface="B Yekan" panose="00000400000000000000" pitchFamily="2" charset="-78"/>
              </a:rPr>
              <a:t>نام سازمان شركت كننده:شهرداری تفت </a:t>
            </a:r>
            <a:endParaRPr lang="en-US" altLang="en-US" sz="4000" dirty="0" smtClean="0">
              <a:cs typeface="B Yekan" panose="00000400000000000000" pitchFamily="2" charset="-78"/>
            </a:endParaRPr>
          </a:p>
        </p:txBody>
      </p:sp>
      <p:sp>
        <p:nvSpPr>
          <p:cNvPr id="6147" name="Rectangle 1027"/>
          <p:cNvSpPr>
            <a:spLocks noGrp="1" noChangeArrowheads="1"/>
          </p:cNvSpPr>
          <p:nvPr>
            <p:ph type="body" idx="4294967295"/>
          </p:nvPr>
        </p:nvSpPr>
        <p:spPr>
          <a:xfrm>
            <a:off x="808038" y="2046420"/>
            <a:ext cx="7772400" cy="3994119"/>
          </a:xfrm>
          <a:noFill/>
        </p:spPr>
        <p:txBody>
          <a:bodyPr/>
          <a:lstStyle/>
          <a:p>
            <a:pPr marL="460375" indent="-401638" algn="r" rtl="1" eaLnBrk="1" hangingPunct="1">
              <a:buSzPct val="120000"/>
            </a:pPr>
            <a:r>
              <a:rPr lang="fa-IR" altLang="en-US" sz="2700" dirty="0" smtClean="0">
                <a:cs typeface="B Zar" panose="00000400000000000000" pitchFamily="2" charset="-78"/>
              </a:rPr>
              <a:t>عنوان راهكار(</a:t>
            </a:r>
            <a:r>
              <a:rPr lang="en-US" altLang="en-US" sz="2000" dirty="0" smtClean="0">
                <a:cs typeface="B Zar" panose="00000400000000000000" pitchFamily="2" charset="-78"/>
              </a:rPr>
              <a:t>Solution</a:t>
            </a:r>
            <a:r>
              <a:rPr lang="fa-IR" altLang="en-US" sz="2700" dirty="0" smtClean="0">
                <a:cs typeface="B Zar" panose="00000400000000000000" pitchFamily="2" charset="-78"/>
              </a:rPr>
              <a:t>):صورت جلسه قطعی و موقت –مجوز شورا </a:t>
            </a:r>
          </a:p>
          <a:p>
            <a:pPr marL="460375" indent="-401638">
              <a:buSzPct val="120000"/>
            </a:pPr>
            <a:r>
              <a:rPr lang="fa-IR" altLang="en-US" sz="2700" dirty="0" smtClean="0">
                <a:cs typeface="B Zar" panose="00000400000000000000" pitchFamily="2" charset="-78"/>
              </a:rPr>
              <a:t>تهيه كننده/ تهيه كنندگان</a:t>
            </a:r>
            <a:r>
              <a:rPr lang="fa-IR" altLang="en-US" sz="2700" dirty="0">
                <a:cs typeface="B Zar" panose="00000400000000000000" pitchFamily="2" charset="-78"/>
              </a:rPr>
              <a:t>: احمد قدیری </a:t>
            </a:r>
            <a:endParaRPr lang="fa-IR" altLang="en-US" sz="2700" dirty="0" smtClean="0">
              <a:cs typeface="B Zar" panose="00000400000000000000" pitchFamily="2" charset="-78"/>
            </a:endParaRPr>
          </a:p>
          <a:p>
            <a:pPr marL="460375" indent="-401638" algn="r" rtl="1" eaLnBrk="1" hangingPunct="1">
              <a:buSzPct val="120000"/>
            </a:pPr>
            <a:r>
              <a:rPr lang="fa-IR" altLang="en-US" sz="2700" dirty="0" smtClean="0">
                <a:cs typeface="B Zar" panose="00000400000000000000" pitchFamily="2" charset="-78"/>
              </a:rPr>
              <a:t>تعداد فرم اصلي:2</a:t>
            </a:r>
          </a:p>
          <a:p>
            <a:pPr marL="460375" indent="-401638" algn="r" rtl="1" eaLnBrk="1" hangingPunct="1">
              <a:buSzPct val="120000"/>
            </a:pPr>
            <a:r>
              <a:rPr lang="fa-IR" altLang="en-US" sz="2700" dirty="0" smtClean="0">
                <a:cs typeface="B Zar" panose="00000400000000000000" pitchFamily="2" charset="-78"/>
              </a:rPr>
              <a:t>تعداد فرم </a:t>
            </a:r>
            <a:r>
              <a:rPr lang="fa-IR" altLang="en-US" sz="2700" dirty="0" smtClean="0">
                <a:cs typeface="B Zar" panose="00000400000000000000" pitchFamily="2" charset="-78"/>
              </a:rPr>
              <a:t>پايه:</a:t>
            </a:r>
            <a:r>
              <a:rPr lang="en-US" altLang="en-US" sz="2700" dirty="0" smtClean="0">
                <a:cs typeface="B Zar" panose="00000400000000000000" pitchFamily="2" charset="-78"/>
              </a:rPr>
              <a:t>1</a:t>
            </a:r>
            <a:endParaRPr lang="fa-IR" altLang="en-US" sz="2700" dirty="0" smtClean="0">
              <a:cs typeface="B Zar" panose="00000400000000000000" pitchFamily="2" charset="-78"/>
            </a:endParaRPr>
          </a:p>
          <a:p>
            <a:pPr marL="460375" indent="-401638" algn="r" rtl="1" eaLnBrk="1" hangingPunct="1">
              <a:buSzPct val="120000"/>
            </a:pPr>
            <a:r>
              <a:rPr lang="fa-IR" altLang="en-US" sz="2700" dirty="0" smtClean="0">
                <a:cs typeface="B Zar" panose="00000400000000000000" pitchFamily="2" charset="-78"/>
              </a:rPr>
              <a:t>تعداد فرآيند طراحي شده:</a:t>
            </a:r>
          </a:p>
          <a:p>
            <a:pPr marL="460375" indent="-401638" algn="r" rtl="1" eaLnBrk="1" hangingPunct="1">
              <a:buSzPct val="120000"/>
            </a:pPr>
            <a:r>
              <a:rPr lang="fa-IR" altLang="en-US" sz="2700" dirty="0" smtClean="0">
                <a:cs typeface="B Zar" panose="00000400000000000000" pitchFamily="2" charset="-78"/>
              </a:rPr>
              <a:t>تعداد گزارش طراحي شده:تعداد سرويس طراحي شده:</a:t>
            </a:r>
          </a:p>
          <a:p>
            <a:pPr marL="460375" indent="-401638">
              <a:buSzPct val="120000"/>
            </a:pPr>
            <a:r>
              <a:rPr lang="fa-IR" altLang="en-US" sz="2700" dirty="0">
                <a:cs typeface="B Zar" panose="00000400000000000000" pitchFamily="2" charset="-78"/>
              </a:rPr>
              <a:t>احمد قدیری مدیر</a:t>
            </a:r>
            <a:r>
              <a:rPr lang="en-US" altLang="en-US" sz="2700" dirty="0">
                <a:cs typeface="B Zar" panose="00000400000000000000" pitchFamily="2" charset="-78"/>
              </a:rPr>
              <a:t>IT</a:t>
            </a:r>
            <a:r>
              <a:rPr lang="fa-IR" altLang="en-US" sz="2700" dirty="0">
                <a:cs typeface="B Zar" panose="00000400000000000000" pitchFamily="2" charset="-78"/>
              </a:rPr>
              <a:t>و فناوری اطلاعات</a:t>
            </a:r>
          </a:p>
          <a:p>
            <a:pPr marL="460375" indent="-401638" algn="r" rtl="1" eaLnBrk="1" hangingPunct="1">
              <a:buSzPct val="120000"/>
            </a:pPr>
            <a:endParaRPr lang="en-US" altLang="en-US" sz="2700" dirty="0" smtClean="0">
              <a:cs typeface="B Zar" panose="00000400000000000000" pitchFamily="2" charset="-78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533400"/>
            <a:ext cx="8458200" cy="1143000"/>
          </a:xfrm>
          <a:noFill/>
        </p:spPr>
        <p:txBody>
          <a:bodyPr/>
          <a:lstStyle/>
          <a:p>
            <a:pPr algn="ctr" rtl="1" eaLnBrk="1" hangingPunct="1"/>
            <a:r>
              <a:rPr lang="fa-IR" altLang="en-US" sz="4000" dirty="0" smtClean="0">
                <a:cs typeface="B Yekan" panose="00000400000000000000" pitchFamily="2" charset="-78"/>
              </a:rPr>
              <a:t>مزیت خاص این راه‌كار (</a:t>
            </a:r>
            <a:r>
              <a:rPr lang="en-US" altLang="en-US" sz="2400" dirty="0">
                <a:cs typeface="B Yekan" panose="00000400000000000000" pitchFamily="2" charset="-78"/>
              </a:rPr>
              <a:t>Solution</a:t>
            </a:r>
            <a:r>
              <a:rPr lang="fa-IR" altLang="en-US" sz="4000" dirty="0">
                <a:cs typeface="B Yekan" panose="00000400000000000000" pitchFamily="2" charset="-78"/>
              </a:rPr>
              <a:t>)</a:t>
            </a:r>
            <a:endParaRPr lang="en-US" altLang="en-US" sz="4000" dirty="0" smtClean="0"/>
          </a:p>
        </p:txBody>
      </p:sp>
      <p:sp>
        <p:nvSpPr>
          <p:cNvPr id="11268" name="Text Box 6"/>
          <p:cNvSpPr txBox="1">
            <a:spLocks noChangeArrowheads="1"/>
          </p:cNvSpPr>
          <p:nvPr/>
        </p:nvSpPr>
        <p:spPr bwMode="auto">
          <a:xfrm>
            <a:off x="4114800" y="5029200"/>
            <a:ext cx="20574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</a:pPr>
            <a:endParaRPr lang="en-US" altLang="en-US"/>
          </a:p>
        </p:txBody>
      </p:sp>
      <p:sp>
        <p:nvSpPr>
          <p:cNvPr id="11269" name="AutoShape 8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839200" y="6629400"/>
            <a:ext cx="228600" cy="152400"/>
          </a:xfrm>
          <a:prstGeom prst="actionButtonBlank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en-US" altLang="en-US"/>
          </a:p>
        </p:txBody>
      </p:sp>
      <p:sp>
        <p:nvSpPr>
          <p:cNvPr id="2" name="TextBox 1"/>
          <p:cNvSpPr txBox="1"/>
          <p:nvPr/>
        </p:nvSpPr>
        <p:spPr>
          <a:xfrm>
            <a:off x="274300" y="2204864"/>
            <a:ext cx="7681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fa-IR" dirty="0" smtClean="0"/>
              <a:t>در این فرمها به صورت سیستمی در چرخه بین کارمندان قرار میگیرد و با امضای دیجیتال به نتیجه میرسد.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107644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pPr algn="ctr" rtl="1" eaLnBrk="1" hangingPunct="1"/>
            <a:r>
              <a:rPr lang="fa-IR" altLang="en-US" sz="4000" dirty="0" smtClean="0">
                <a:cs typeface="B Yekan" panose="00000400000000000000" pitchFamily="2" charset="-78"/>
              </a:rPr>
              <a:t>شرحي بر راه‌كار (</a:t>
            </a:r>
            <a:r>
              <a:rPr lang="en-US" altLang="en-US" sz="2400" dirty="0" smtClean="0">
                <a:cs typeface="B Yekan" panose="00000400000000000000" pitchFamily="2" charset="-78"/>
              </a:rPr>
              <a:t>Solution</a:t>
            </a:r>
            <a:r>
              <a:rPr lang="fa-IR" altLang="en-US" sz="4000" dirty="0" smtClean="0">
                <a:cs typeface="B Yekan" panose="00000400000000000000" pitchFamily="2" charset="-78"/>
              </a:rPr>
              <a:t>)</a:t>
            </a:r>
            <a:endParaRPr lang="en-US" altLang="en-US" sz="4000" dirty="0" smtClean="0"/>
          </a:p>
        </p:txBody>
      </p:sp>
      <p:sp>
        <p:nvSpPr>
          <p:cNvPr id="11268" name="Text Box 6"/>
          <p:cNvSpPr txBox="1">
            <a:spLocks noChangeArrowheads="1"/>
          </p:cNvSpPr>
          <p:nvPr/>
        </p:nvSpPr>
        <p:spPr bwMode="auto">
          <a:xfrm>
            <a:off x="4114800" y="5029200"/>
            <a:ext cx="20574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</a:pPr>
            <a:endParaRPr lang="en-US" altLang="en-US"/>
          </a:p>
        </p:txBody>
      </p:sp>
      <p:sp>
        <p:nvSpPr>
          <p:cNvPr id="11269" name="AutoShape 8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839200" y="6629400"/>
            <a:ext cx="228600" cy="152400"/>
          </a:xfrm>
          <a:prstGeom prst="actionButtonBlank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en-US" altLang="en-US"/>
          </a:p>
        </p:txBody>
      </p:sp>
      <p:sp>
        <p:nvSpPr>
          <p:cNvPr id="5" name="TextBox 4"/>
          <p:cNvSpPr txBox="1"/>
          <p:nvPr/>
        </p:nvSpPr>
        <p:spPr>
          <a:xfrm>
            <a:off x="730469" y="1988840"/>
            <a:ext cx="76810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fa-IR" dirty="0" smtClean="0"/>
              <a:t>در صورت جلسه قطعی و موقت فرم ایجاد می شود به نفرات بعد ارجاع هر شخص جداگانه امضا الکترونیکی انجام داده و نهایتاٌ به واحد مالی ارجاع داده میشود .</a:t>
            </a:r>
          </a:p>
          <a:p>
            <a:pPr algn="r" rtl="1"/>
            <a:r>
              <a:rPr lang="fa-IR" dirty="0" smtClean="0"/>
              <a:t>در فرم مجوز شورا اطلاعات فرم تکمیل میشود توسط واحد مربوطه به شهردار ارجاع داده می شود و نهایتاً در فرم مربوطه چاپ می گردد.</a:t>
            </a:r>
            <a:br>
              <a:rPr lang="fa-IR" dirty="0" smtClean="0"/>
            </a:b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43913285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423863" y="533400"/>
            <a:ext cx="8410575" cy="1143000"/>
          </a:xfrm>
        </p:spPr>
        <p:txBody>
          <a:bodyPr/>
          <a:lstStyle/>
          <a:p>
            <a:pPr algn="ctr" eaLnBrk="1" hangingPunct="1"/>
            <a:r>
              <a:rPr lang="fa-IR" altLang="en-US" sz="4000" dirty="0" smtClean="0">
                <a:cs typeface="B Yekan" panose="00000400000000000000" pitchFamily="2" charset="-78"/>
              </a:rPr>
              <a:t>معرفي فرم‌ها</a:t>
            </a:r>
            <a:endParaRPr lang="en-US" altLang="en-US" sz="4000" dirty="0" smtClean="0">
              <a:cs typeface="B Yekan" panose="00000400000000000000" pitchFamily="2" charset="-78"/>
            </a:endParaRP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460375" indent="-401638" algn="r" rtl="1" eaLnBrk="1" hangingPunct="1">
              <a:buSzPct val="120000"/>
            </a:pPr>
            <a:r>
              <a:rPr lang="fa-IR" altLang="en-US" sz="3200" dirty="0" smtClean="0">
                <a:cs typeface="B Zar" panose="00000400000000000000" pitchFamily="2" charset="-78"/>
              </a:rPr>
              <a:t>نام فرم مجوز شورا </a:t>
            </a:r>
          </a:p>
          <a:p>
            <a:pPr marL="460375" indent="-401638" algn="r" rtl="1" eaLnBrk="1" hangingPunct="1">
              <a:buSzPct val="120000"/>
            </a:pPr>
            <a:r>
              <a:rPr lang="fa-IR" altLang="en-US" sz="3200" dirty="0" smtClean="0">
                <a:cs typeface="B Zar" panose="00000400000000000000" pitchFamily="2" charset="-78"/>
              </a:rPr>
              <a:t>شرح درخواست مجوز شورا </a:t>
            </a:r>
          </a:p>
          <a:p>
            <a:pPr marL="460375" indent="-401638" algn="r" rtl="1" eaLnBrk="1" hangingPunct="1">
              <a:buSzPct val="120000"/>
            </a:pPr>
            <a:r>
              <a:rPr lang="fa-IR" altLang="en-US" sz="3200" dirty="0" smtClean="0">
                <a:cs typeface="B Zar" panose="00000400000000000000" pitchFamily="2" charset="-78"/>
              </a:rPr>
              <a:t>تصوير فرم1</a:t>
            </a:r>
          </a:p>
          <a:p>
            <a:pPr marL="58737" indent="0" algn="r" rtl="1" eaLnBrk="1" hangingPunct="1">
              <a:buSzPct val="120000"/>
              <a:buNone/>
            </a:pPr>
            <a:endParaRPr lang="en-US" altLang="en-US" sz="3200" dirty="0" smtClean="0">
              <a:cs typeface="B Zar" panose="00000400000000000000" pitchFamily="2" charset="-78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1969474"/>
            <a:ext cx="3277057" cy="4202726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423863" y="533400"/>
            <a:ext cx="8410575" cy="1143000"/>
          </a:xfrm>
        </p:spPr>
        <p:txBody>
          <a:bodyPr/>
          <a:lstStyle/>
          <a:p>
            <a:pPr algn="ctr" eaLnBrk="1" hangingPunct="1"/>
            <a:r>
              <a:rPr lang="fa-IR" altLang="en-US" sz="4000" dirty="0" smtClean="0">
                <a:cs typeface="B Yekan" panose="00000400000000000000" pitchFamily="2" charset="-78"/>
              </a:rPr>
              <a:t>معرفي فرم‌ها</a:t>
            </a:r>
            <a:endParaRPr lang="en-US" altLang="en-US" sz="4000" dirty="0" smtClean="0">
              <a:cs typeface="B Yekan" panose="00000400000000000000" pitchFamily="2" charset="-78"/>
            </a:endParaRP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460375" indent="-401638" algn="r" rtl="1" eaLnBrk="1" hangingPunct="1">
              <a:buSzPct val="120000"/>
            </a:pPr>
            <a:r>
              <a:rPr lang="fa-IR" altLang="en-US" sz="3200" dirty="0" smtClean="0">
                <a:cs typeface="B Zar" panose="00000400000000000000" pitchFamily="2" charset="-78"/>
              </a:rPr>
              <a:t>نام فرم 2 صورت جلسه تحویل قطعی</a:t>
            </a:r>
          </a:p>
          <a:p>
            <a:pPr marL="460375" indent="-401638" algn="r" rtl="1" eaLnBrk="1" hangingPunct="1">
              <a:buSzPct val="120000"/>
            </a:pPr>
            <a:r>
              <a:rPr lang="fa-IR" altLang="en-US" sz="3200" dirty="0" smtClean="0">
                <a:cs typeface="B Zar" panose="00000400000000000000" pitchFamily="2" charset="-78"/>
              </a:rPr>
              <a:t>و موقت  </a:t>
            </a:r>
          </a:p>
          <a:p>
            <a:pPr marL="460375" indent="-401638" algn="r" rtl="1" eaLnBrk="1" hangingPunct="1">
              <a:buSzPct val="120000"/>
            </a:pPr>
            <a:r>
              <a:rPr lang="fa-IR" altLang="en-US" sz="3200" dirty="0" smtClean="0">
                <a:cs typeface="B Zar" panose="00000400000000000000" pitchFamily="2" charset="-78"/>
              </a:rPr>
              <a:t>شرح فرم2 صوت جلسه تحویل </a:t>
            </a:r>
          </a:p>
          <a:p>
            <a:pPr marL="460375" indent="-401638" algn="r" rtl="1" eaLnBrk="1" hangingPunct="1">
              <a:buSzPct val="120000"/>
            </a:pPr>
            <a:r>
              <a:rPr lang="fa-IR" altLang="en-US" sz="3200" dirty="0" smtClean="0">
                <a:cs typeface="B Zar" panose="00000400000000000000" pitchFamily="2" charset="-78"/>
              </a:rPr>
              <a:t>تصوير فرم2</a:t>
            </a:r>
          </a:p>
          <a:p>
            <a:pPr marL="58737" indent="0" algn="r" rtl="1" eaLnBrk="1" hangingPunct="1">
              <a:buSzPct val="120000"/>
              <a:buNone/>
            </a:pPr>
            <a:endParaRPr lang="en-US" altLang="en-US" sz="3200" dirty="0" smtClean="0">
              <a:cs typeface="B Zar" panose="00000400000000000000" pitchFamily="2" charset="-78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1685612"/>
            <a:ext cx="3024336" cy="4477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179115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533400"/>
            <a:ext cx="7696200" cy="533400"/>
          </a:xfrm>
        </p:spPr>
        <p:txBody>
          <a:bodyPr/>
          <a:lstStyle/>
          <a:p>
            <a:pPr eaLnBrk="1" hangingPunct="1"/>
            <a:r>
              <a:rPr lang="en-US" altLang="en-US" sz="3600" smtClean="0"/>
              <a:t>Appropriate Use of Images</a:t>
            </a:r>
          </a:p>
        </p:txBody>
      </p:sp>
      <p:sp>
        <p:nvSpPr>
          <p:cNvPr id="25603" name="Rectangle 18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en-US" altLang="en-US" smtClean="0"/>
          </a:p>
        </p:txBody>
      </p:sp>
      <p:sp>
        <p:nvSpPr>
          <p:cNvPr id="25604" name="Rectangle 20" descr="Blue tissue paper"/>
          <p:cNvSpPr>
            <a:spLocks noChangeArrowheads="1"/>
          </p:cNvSpPr>
          <p:nvPr/>
        </p:nvSpPr>
        <p:spPr bwMode="auto">
          <a:xfrm>
            <a:off x="36513" y="0"/>
            <a:ext cx="9144000" cy="6858000"/>
          </a:xfrm>
          <a:prstGeom prst="rect">
            <a:avLst/>
          </a:prstGeom>
          <a:blipFill dpi="0" rotWithShape="1">
            <a:blip r:embed="rId3"/>
            <a:srcRect/>
            <a:tile tx="0" ty="0" sx="100000" sy="100000" flip="none" algn="tl"/>
          </a:blip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en-US" altLang="en-US"/>
          </a:p>
        </p:txBody>
      </p:sp>
      <p:sp>
        <p:nvSpPr>
          <p:cNvPr id="25605" name="Rectangle 21"/>
          <p:cNvSpPr>
            <a:spLocks noChangeArrowheads="1"/>
          </p:cNvSpPr>
          <p:nvPr/>
        </p:nvSpPr>
        <p:spPr bwMode="auto">
          <a:xfrm>
            <a:off x="417513" y="533400"/>
            <a:ext cx="8226425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rtl="1" eaLnBrk="1" hangingPunct="1"/>
            <a:r>
              <a:rPr lang="fa-IR" altLang="en-US" sz="3200" dirty="0" smtClean="0">
                <a:solidFill>
                  <a:schemeClr val="tx2"/>
                </a:solidFill>
                <a:latin typeface="Arial Black" panose="020B0A04020102020204" pitchFamily="34" charset="0"/>
                <a:cs typeface="B Titr" panose="00000700000000000000" pitchFamily="2" charset="-78"/>
              </a:rPr>
              <a:t>مزيت، بهره وري و بهبود ايجاد شده در سازمان استفاده كننده</a:t>
            </a:r>
            <a:endParaRPr lang="en-US" altLang="en-US" sz="3200" dirty="0">
              <a:solidFill>
                <a:schemeClr val="tx2"/>
              </a:solidFill>
              <a:latin typeface="Arial Black" panose="020B0A04020102020204" pitchFamily="34" charset="0"/>
              <a:cs typeface="B Titr" panose="00000700000000000000" pitchFamily="2" charset="-78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619672" y="1988840"/>
            <a:ext cx="6264696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 rtl="1"/>
            <a:r>
              <a:rPr lang="fa-IR" smtClean="0"/>
              <a:t>الکترونیکی شدن مجوز شورا و صورت جلسه های تحویل قطعی و موقت و افتادن در سیکل جهت تائید امضا کارشناسان </a:t>
            </a:r>
            <a:endParaRPr lang="fa-IR" dirty="0"/>
          </a:p>
        </p:txBody>
      </p:sp>
    </p:spTree>
    <p:extLst>
      <p:ext uri="{BB962C8B-B14F-4D97-AF65-F5344CB8AC3E}">
        <p14:creationId xmlns:p14="http://schemas.microsoft.com/office/powerpoint/2010/main" val="98957642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tudio">
  <a:themeElements>
    <a:clrScheme name="Studio 1">
      <a:dk1>
        <a:srgbClr val="000000"/>
      </a:dk1>
      <a:lt1>
        <a:srgbClr val="FFFFFF"/>
      </a:lt1>
      <a:dk2>
        <a:srgbClr val="336666"/>
      </a:dk2>
      <a:lt2>
        <a:srgbClr val="CCCC99"/>
      </a:lt2>
      <a:accent1>
        <a:srgbClr val="97CDCC"/>
      </a:accent1>
      <a:accent2>
        <a:srgbClr val="D6E0E0"/>
      </a:accent2>
      <a:accent3>
        <a:srgbClr val="FFFFFF"/>
      </a:accent3>
      <a:accent4>
        <a:srgbClr val="000000"/>
      </a:accent4>
      <a:accent5>
        <a:srgbClr val="C9E3E2"/>
      </a:accent5>
      <a:accent6>
        <a:srgbClr val="C2CBCB"/>
      </a:accent6>
      <a:hlink>
        <a:srgbClr val="99CC00"/>
      </a:hlink>
      <a:folHlink>
        <a:srgbClr val="336666"/>
      </a:folHlink>
    </a:clrScheme>
    <a:fontScheme name="Studio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Studio 1">
        <a:dk1>
          <a:srgbClr val="000000"/>
        </a:dk1>
        <a:lt1>
          <a:srgbClr val="FFFFFF"/>
        </a:lt1>
        <a:dk2>
          <a:srgbClr val="336666"/>
        </a:dk2>
        <a:lt2>
          <a:srgbClr val="CCCC99"/>
        </a:lt2>
        <a:accent1>
          <a:srgbClr val="97CDCC"/>
        </a:accent1>
        <a:accent2>
          <a:srgbClr val="D6E0E0"/>
        </a:accent2>
        <a:accent3>
          <a:srgbClr val="FFFFFF"/>
        </a:accent3>
        <a:accent4>
          <a:srgbClr val="000000"/>
        </a:accent4>
        <a:accent5>
          <a:srgbClr val="C9E3E2"/>
        </a:accent5>
        <a:accent6>
          <a:srgbClr val="C2CBCB"/>
        </a:accent6>
        <a:hlink>
          <a:srgbClr val="99CC00"/>
        </a:hlink>
        <a:folHlink>
          <a:srgbClr val="3366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udio 2">
        <a:dk1>
          <a:srgbClr val="000000"/>
        </a:dk1>
        <a:lt1>
          <a:srgbClr val="FFFFFF"/>
        </a:lt1>
        <a:dk2>
          <a:srgbClr val="3732A0"/>
        </a:dk2>
        <a:lt2>
          <a:srgbClr val="666699"/>
        </a:lt2>
        <a:accent1>
          <a:srgbClr val="CCCCFF"/>
        </a:accent1>
        <a:accent2>
          <a:srgbClr val="009999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008A8A"/>
        </a:accent6>
        <a:hlink>
          <a:srgbClr val="3366CC"/>
        </a:hlink>
        <a:folHlink>
          <a:srgbClr val="9094B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udio 3">
        <a:dk1>
          <a:srgbClr val="000000"/>
        </a:dk1>
        <a:lt1>
          <a:srgbClr val="FFFFFF"/>
        </a:lt1>
        <a:dk2>
          <a:srgbClr val="CD0505"/>
        </a:dk2>
        <a:lt2>
          <a:srgbClr val="5F5F5F"/>
        </a:lt2>
        <a:accent1>
          <a:srgbClr val="D2D5DE"/>
        </a:accent1>
        <a:accent2>
          <a:srgbClr val="D55757"/>
        </a:accent2>
        <a:accent3>
          <a:srgbClr val="FFFFFF"/>
        </a:accent3>
        <a:accent4>
          <a:srgbClr val="000000"/>
        </a:accent4>
        <a:accent5>
          <a:srgbClr val="E5E7EC"/>
        </a:accent5>
        <a:accent6>
          <a:srgbClr val="C14E4E"/>
        </a:accent6>
        <a:hlink>
          <a:srgbClr val="F42D1E"/>
        </a:hlink>
        <a:folHlink>
          <a:srgbClr val="7C849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udio 4">
        <a:dk1>
          <a:srgbClr val="000000"/>
        </a:dk1>
        <a:lt1>
          <a:srgbClr val="FFFFFF"/>
        </a:lt1>
        <a:dk2>
          <a:srgbClr val="551A07"/>
        </a:dk2>
        <a:lt2>
          <a:srgbClr val="CC3300"/>
        </a:lt2>
        <a:accent1>
          <a:srgbClr val="F4B400"/>
        </a:accent1>
        <a:accent2>
          <a:srgbClr val="993300"/>
        </a:accent2>
        <a:accent3>
          <a:srgbClr val="FFFFFF"/>
        </a:accent3>
        <a:accent4>
          <a:srgbClr val="000000"/>
        </a:accent4>
        <a:accent5>
          <a:srgbClr val="F8D6AA"/>
        </a:accent5>
        <a:accent6>
          <a:srgbClr val="8A2D00"/>
        </a:accent6>
        <a:hlink>
          <a:srgbClr val="FF3300"/>
        </a:hlink>
        <a:folHlink>
          <a:srgbClr val="66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udio 5">
        <a:dk1>
          <a:srgbClr val="000000"/>
        </a:dk1>
        <a:lt1>
          <a:srgbClr val="FFFFFF"/>
        </a:lt1>
        <a:dk2>
          <a:srgbClr val="FF0000"/>
        </a:dk2>
        <a:lt2>
          <a:srgbClr val="FFCC00"/>
        </a:lt2>
        <a:accent1>
          <a:srgbClr val="66CCFF"/>
        </a:accent1>
        <a:accent2>
          <a:srgbClr val="009900"/>
        </a:accent2>
        <a:accent3>
          <a:srgbClr val="FFFFFF"/>
        </a:accent3>
        <a:accent4>
          <a:srgbClr val="000000"/>
        </a:accent4>
        <a:accent5>
          <a:srgbClr val="B8E2FF"/>
        </a:accent5>
        <a:accent6>
          <a:srgbClr val="008A00"/>
        </a:accent6>
        <a:hlink>
          <a:srgbClr val="FF3300"/>
        </a:hlink>
        <a:folHlink>
          <a:srgbClr val="6600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udio 6">
        <a:dk1>
          <a:srgbClr val="666633"/>
        </a:dk1>
        <a:lt1>
          <a:srgbClr val="FFFFFF"/>
        </a:lt1>
        <a:dk2>
          <a:srgbClr val="000000"/>
        </a:dk2>
        <a:lt2>
          <a:srgbClr val="CC3300"/>
        </a:lt2>
        <a:accent1>
          <a:srgbClr val="808000"/>
        </a:accent1>
        <a:accent2>
          <a:srgbClr val="FF9900"/>
        </a:accent2>
        <a:accent3>
          <a:srgbClr val="AAAAAA"/>
        </a:accent3>
        <a:accent4>
          <a:srgbClr val="DADADA"/>
        </a:accent4>
        <a:accent5>
          <a:srgbClr val="C0C0AA"/>
        </a:accent5>
        <a:accent6>
          <a:srgbClr val="E78A00"/>
        </a:accent6>
        <a:hlink>
          <a:srgbClr val="CC6600"/>
        </a:hlink>
        <a:folHlink>
          <a:srgbClr val="434B1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udio 7">
        <a:dk1>
          <a:srgbClr val="766997"/>
        </a:dk1>
        <a:lt1>
          <a:srgbClr val="FFFFFF"/>
        </a:lt1>
        <a:dk2>
          <a:srgbClr val="530901"/>
        </a:dk2>
        <a:lt2>
          <a:srgbClr val="FFFFFF"/>
        </a:lt2>
        <a:accent1>
          <a:srgbClr val="FF3300"/>
        </a:accent1>
        <a:accent2>
          <a:srgbClr val="CC6600"/>
        </a:accent2>
        <a:accent3>
          <a:srgbClr val="B3AAAA"/>
        </a:accent3>
        <a:accent4>
          <a:srgbClr val="DADADA"/>
        </a:accent4>
        <a:accent5>
          <a:srgbClr val="FFADAA"/>
        </a:accent5>
        <a:accent6>
          <a:srgbClr val="B95C00"/>
        </a:accent6>
        <a:hlink>
          <a:srgbClr val="FF9900"/>
        </a:hlink>
        <a:folHlink>
          <a:srgbClr val="99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udio 8">
        <a:dk1>
          <a:srgbClr val="666699"/>
        </a:dk1>
        <a:lt1>
          <a:srgbClr val="FFFFFF"/>
        </a:lt1>
        <a:dk2>
          <a:srgbClr val="4C004C"/>
        </a:dk2>
        <a:lt2>
          <a:srgbClr val="FFFFFF"/>
        </a:lt2>
        <a:accent1>
          <a:srgbClr val="0099CC"/>
        </a:accent1>
        <a:accent2>
          <a:srgbClr val="993366"/>
        </a:accent2>
        <a:accent3>
          <a:srgbClr val="B2AAB2"/>
        </a:accent3>
        <a:accent4>
          <a:srgbClr val="DADADA"/>
        </a:accent4>
        <a:accent5>
          <a:srgbClr val="AACAE2"/>
        </a:accent5>
        <a:accent6>
          <a:srgbClr val="8A2D5C"/>
        </a:accent6>
        <a:hlink>
          <a:srgbClr val="99CC00"/>
        </a:hlink>
        <a:folHlink>
          <a:srgbClr val="0066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udio 9">
        <a:dk1>
          <a:srgbClr val="565682"/>
        </a:dk1>
        <a:lt1>
          <a:srgbClr val="FFFFFF"/>
        </a:lt1>
        <a:dk2>
          <a:srgbClr val="1E1551"/>
        </a:dk2>
        <a:lt2>
          <a:srgbClr val="CCFFFF"/>
        </a:lt2>
        <a:accent1>
          <a:srgbClr val="33CCCC"/>
        </a:accent1>
        <a:accent2>
          <a:srgbClr val="009999"/>
        </a:accent2>
        <a:accent3>
          <a:srgbClr val="ABAAB3"/>
        </a:accent3>
        <a:accent4>
          <a:srgbClr val="DADADA"/>
        </a:accent4>
        <a:accent5>
          <a:srgbClr val="ADE2E2"/>
        </a:accent5>
        <a:accent6>
          <a:srgbClr val="008A8A"/>
        </a:accent6>
        <a:hlink>
          <a:srgbClr val="FF9900"/>
        </a:hlink>
        <a:folHlink>
          <a:srgbClr val="00598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udio 10">
        <a:dk1>
          <a:srgbClr val="CCCC99"/>
        </a:dk1>
        <a:lt1>
          <a:srgbClr val="FFFFFF"/>
        </a:lt1>
        <a:dk2>
          <a:srgbClr val="2E5D5C"/>
        </a:dk2>
        <a:lt2>
          <a:srgbClr val="FFFFFF"/>
        </a:lt2>
        <a:accent1>
          <a:srgbClr val="0099CC"/>
        </a:accent1>
        <a:accent2>
          <a:srgbClr val="D6E0E0"/>
        </a:accent2>
        <a:accent3>
          <a:srgbClr val="ADB6B5"/>
        </a:accent3>
        <a:accent4>
          <a:srgbClr val="DADADA"/>
        </a:accent4>
        <a:accent5>
          <a:srgbClr val="AACAE2"/>
        </a:accent5>
        <a:accent6>
          <a:srgbClr val="C2CBCB"/>
        </a:accent6>
        <a:hlink>
          <a:srgbClr val="CCCC99"/>
        </a:hlink>
        <a:folHlink>
          <a:srgbClr val="428A8C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درخواست کالا</Template>
  <TotalTime>28</TotalTime>
  <Words>440</Words>
  <Application>Microsoft Office PowerPoint</Application>
  <PresentationFormat>On-screen Show (4:3)</PresentationFormat>
  <Paragraphs>46</Paragraphs>
  <Slides>8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7" baseType="lpstr">
      <vt:lpstr>Arial Black</vt:lpstr>
      <vt:lpstr>B Zar</vt:lpstr>
      <vt:lpstr>B Yekan</vt:lpstr>
      <vt:lpstr>Times</vt:lpstr>
      <vt:lpstr>B Titr</vt:lpstr>
      <vt:lpstr>Arial</vt:lpstr>
      <vt:lpstr>Wingdings</vt:lpstr>
      <vt:lpstr>Times New Roman</vt:lpstr>
      <vt:lpstr>Studio</vt:lpstr>
      <vt:lpstr>اولين همايش هوشمندسازي و الكترونيكي كردن فرآيندها  در سازمان‌هاي دولتي و خصوصي (دي‌ماه 97)</vt:lpstr>
      <vt:lpstr>عنوان راه‌كار (Solution) 1/2/3 ارائه شده: صورت جلسه تحویل قطعی و موقت –مجوز شورا </vt:lpstr>
      <vt:lpstr>نام سازمان شركت كننده:شهرداری تفت </vt:lpstr>
      <vt:lpstr>مزیت خاص این راه‌كار (Solution)</vt:lpstr>
      <vt:lpstr>شرحي بر راه‌كار (Solution)</vt:lpstr>
      <vt:lpstr>معرفي فرم‌ها</vt:lpstr>
      <vt:lpstr>معرفي فرم‌ها</vt:lpstr>
      <vt:lpstr>Appropriate Use of Images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اولين همايش هوشمندسازي و الكترونيكي كردن فرآيندها  در سازمان‌هاي دولتي و خصوصي (دي‌ماه 97)</dc:title>
  <dc:creator>ahmad ghadiri</dc:creator>
  <cp:lastModifiedBy>KIA</cp:lastModifiedBy>
  <cp:revision>4</cp:revision>
  <dcterms:created xsi:type="dcterms:W3CDTF">2018-12-09T10:02:37Z</dcterms:created>
  <dcterms:modified xsi:type="dcterms:W3CDTF">2018-12-10T08:35:48Z</dcterms:modified>
</cp:coreProperties>
</file>